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11FC7-2A47-4580-A89A-DC79DBE38B79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B5C47-092F-4F00-9337-382DB1F8E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32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11FC7-2A47-4580-A89A-DC79DBE38B79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B5C47-092F-4F00-9337-382DB1F8E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92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11FC7-2A47-4580-A89A-DC79DBE38B79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B5C47-092F-4F00-9337-382DB1F8E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6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11FC7-2A47-4580-A89A-DC79DBE38B79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B5C47-092F-4F00-9337-382DB1F8E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19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11FC7-2A47-4580-A89A-DC79DBE38B79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B5C47-092F-4F00-9337-382DB1F8E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77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11FC7-2A47-4580-A89A-DC79DBE38B79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B5C47-092F-4F00-9337-382DB1F8E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92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11FC7-2A47-4580-A89A-DC79DBE38B79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B5C47-092F-4F00-9337-382DB1F8E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0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11FC7-2A47-4580-A89A-DC79DBE38B79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B5C47-092F-4F00-9337-382DB1F8E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56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11FC7-2A47-4580-A89A-DC79DBE38B79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B5C47-092F-4F00-9337-382DB1F8E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97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11FC7-2A47-4580-A89A-DC79DBE38B79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B5C47-092F-4F00-9337-382DB1F8E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14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11FC7-2A47-4580-A89A-DC79DBE38B79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B5C47-092F-4F00-9337-382DB1F8E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0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11FC7-2A47-4580-A89A-DC79DBE38B79}" type="datetimeFigureOut">
              <a:rPr lang="en-US" smtClean="0"/>
              <a:t>10/30/2018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B5C47-092F-4F00-9337-382DB1F8E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47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oreybradshaw.files.wordpress.com/2016/11/gp04dn4_medium_re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-366712"/>
            <a:ext cx="11430000" cy="759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9412942" y="5392270"/>
            <a:ext cx="1371600" cy="13716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 Black" panose="020B0A04020102020204" pitchFamily="34" charset="0"/>
              </a:rPr>
              <a:t>1</a:t>
            </a:r>
            <a:endParaRPr 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17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7459"/>
            <a:ext cx="12192000" cy="474308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412942" y="5392270"/>
            <a:ext cx="1371600" cy="13716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 Black" panose="020B0A04020102020204" pitchFamily="34" charset="0"/>
              </a:rPr>
              <a:t>2</a:t>
            </a:r>
            <a:endParaRPr 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8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90" y="0"/>
            <a:ext cx="1029102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412942" y="5392270"/>
            <a:ext cx="1371600" cy="13716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 Black" panose="020B0A04020102020204" pitchFamily="34" charset="0"/>
              </a:rPr>
              <a:t>3</a:t>
            </a:r>
            <a:endParaRPr 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86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412942" y="5392270"/>
            <a:ext cx="1371600" cy="13716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 Black" panose="020B0A04020102020204" pitchFamily="34" charset="0"/>
              </a:rPr>
              <a:t>4</a:t>
            </a:r>
            <a:endParaRPr 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00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46" y="0"/>
            <a:ext cx="10866549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412942" y="5392270"/>
            <a:ext cx="1371600" cy="13716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 Black" panose="020B0A04020102020204" pitchFamily="34" charset="0"/>
              </a:rPr>
              <a:t>5</a:t>
            </a:r>
            <a:endParaRPr 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97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86" y="0"/>
            <a:ext cx="10278428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412942" y="5392270"/>
            <a:ext cx="1371600" cy="13716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 Black" panose="020B0A04020102020204" pitchFamily="34" charset="0"/>
              </a:rPr>
              <a:t>6</a:t>
            </a:r>
            <a:endParaRPr 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27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0"/>
            <a:ext cx="11221107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9412942" y="5392270"/>
            <a:ext cx="1371600" cy="13716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 Black" panose="020B0A04020102020204" pitchFamily="34" charset="0"/>
              </a:rPr>
              <a:t>7</a:t>
            </a:r>
            <a:endParaRPr 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92" y="0"/>
            <a:ext cx="10294919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412942" y="5392270"/>
            <a:ext cx="1371600" cy="13716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Arial Black" panose="020B0A04020102020204" pitchFamily="34" charset="0"/>
              </a:rPr>
              <a:t>8</a:t>
            </a:r>
            <a:endParaRPr 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60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</Words>
  <Application>Microsoft Office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Atkins</dc:creator>
  <cp:lastModifiedBy>Jeff Atkins</cp:lastModifiedBy>
  <cp:revision>2</cp:revision>
  <dcterms:created xsi:type="dcterms:W3CDTF">2018-10-30T15:20:35Z</dcterms:created>
  <dcterms:modified xsi:type="dcterms:W3CDTF">2018-10-30T15:22:56Z</dcterms:modified>
</cp:coreProperties>
</file>